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8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61" r:id="rId21"/>
    <p:sldId id="289" r:id="rId22"/>
    <p:sldId id="290" r:id="rId23"/>
    <p:sldId id="291" r:id="rId24"/>
    <p:sldId id="293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65" r:id="rId33"/>
    <p:sldId id="262" r:id="rId34"/>
    <p:sldId id="283" r:id="rId35"/>
    <p:sldId id="309" r:id="rId36"/>
    <p:sldId id="2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Recall tends to be very low (On the order of .25)</a:t>
            </a:r>
          </a:p>
          <a:p>
            <a:pPr lvl="1"/>
            <a:r>
              <a:rPr lang="en-US" dirty="0" smtClean="0"/>
              <a:t>Recall &gt; .25 tends due to (</a:t>
            </a:r>
            <a:r>
              <a:rPr lang="en-US" dirty="0" err="1" smtClean="0"/>
              <a:t>tdt</a:t>
            </a:r>
            <a:r>
              <a:rPr lang="en-US" dirty="0" smtClean="0"/>
              <a:t>) data imbalance</a:t>
            </a:r>
          </a:p>
          <a:p>
            <a:pPr lvl="1"/>
            <a:r>
              <a:rPr lang="en-US" dirty="0" smtClean="0"/>
              <a:t>Precision &gt; .85 </a:t>
            </a:r>
            <a:r>
              <a:rPr lang="en-US" dirty="0" err="1" smtClean="0"/>
              <a:t>tdt</a:t>
            </a:r>
            <a:r>
              <a:rPr lang="en-US" dirty="0" smtClean="0"/>
              <a:t> data imbalance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4138" r="7428" b="38748"/>
          <a:stretch/>
        </p:blipFill>
        <p:spPr>
          <a:xfrm>
            <a:off x="6768445" y="3763649"/>
            <a:ext cx="5308498" cy="18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1"/>
            <a:ext cx="5442425" cy="12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Our 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85" y="624110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35" y="1376312"/>
            <a:ext cx="10300177" cy="52600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35571" y="4204355"/>
            <a:ext cx="6381947" cy="252638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0" y="1369003"/>
            <a:ext cx="1024065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70138"/>
            <a:chOff x="2008464" y="1104300"/>
            <a:chExt cx="9493712" cy="5470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63665" y="6310488"/>
              <a:ext cx="9186206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56229"/>
            <a:chOff x="2173739" y="1346573"/>
            <a:chExt cx="9330873" cy="54562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50462" y="6538852"/>
              <a:ext cx="9254150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12497" y="6394109"/>
            <a:ext cx="9254150" cy="268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class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model,transform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model,transform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</a:t>
            </a:r>
            <a:r>
              <a:rPr lang="en-US" sz="2000" dirty="0" smtClean="0"/>
              <a:t>class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model,transform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/>
              <a:t>Can our analysis be used to provide a insight into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</a:t>
            </a:r>
            <a:r>
              <a:rPr lang="en-US" b="1" dirty="0" smtClean="0"/>
              <a:t>insight into </a:t>
            </a:r>
            <a:r>
              <a:rPr lang="en-US" b="1" dirty="0" smtClean="0"/>
              <a:t>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13117</TotalTime>
  <Words>1307</Words>
  <Application>Microsoft Macintosh PowerPoint</Application>
  <PresentationFormat>Widescreen</PresentationFormat>
  <Paragraphs>222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(model,transform) avg over class</vt:lpstr>
      <vt:lpstr>Results: Precision per (model,transform) avg over class</vt:lpstr>
      <vt:lpstr>Results: Precision per (model,transform) avg over class</vt:lpstr>
      <vt:lpstr>Results: Precision per (model,transform) avg over class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242</cp:revision>
  <dcterms:created xsi:type="dcterms:W3CDTF">2018-04-23T11:51:15Z</dcterms:created>
  <dcterms:modified xsi:type="dcterms:W3CDTF">2018-05-02T15:11:34Z</dcterms:modified>
</cp:coreProperties>
</file>